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5594FC-AFFA-D558-16D1-263FF0F326AC}" name="Jit Yee TAN (NEA)" initials="TJY" userId="Jit Yee TAN (NEA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9D33-35BA-4874-BB96-8D38EDDC7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151ED-3E69-46F5-AA39-80EA3B788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9BBBB-F870-466E-92DA-20813D7A8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CB95F-6155-465C-A055-DF588BDA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8FCB2-9EF5-4728-BB96-2C1407C4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7368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DD57-5B98-463A-8AA9-E983509F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35F5F-3B93-4C1D-A62F-B4785F80A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E84FC-0C14-4D75-B42E-46CB1E1B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7F022-4EB4-4059-990F-25BD1781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A49D3-5671-41F3-97F5-3020502C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640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3546A-8C66-43F0-BD3A-368D9142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A89A6-FA66-4219-946D-20BF0F0EA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209D8-DA67-41F6-A44F-09F039F8F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E5FD6-15D0-432A-A90A-DD2BDEC1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4AB3C-D08F-4247-B9E1-12738B67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67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E724-51E3-40FD-B058-AB6E79B2F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91B22-EE8F-49F5-9C42-20D1D551F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5F7CD-4B63-4796-BFA8-A84F78D36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487D2-9FA3-4E41-BB5E-F4771F3F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A79BC-90E6-42C2-8D53-7FBD43A23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6CB12-AB08-4F0B-9DED-8EAD9D88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8352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6872A-1E72-40F3-B6A8-1C22EEB0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F78BC-15AD-4BDF-8E32-CBADF1B42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5E612-E20F-422C-B52F-6161328E0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DB807-255B-4710-A3DE-20C872494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2E534E-55BF-4B29-96DD-C0AAF4F72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716252-2ADB-4776-9CB0-A3A727E1D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3F25AA-AC15-41DB-BB4F-C4F24E2D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5495E-811D-4745-BFA5-708CC3722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8695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67DD7-D14E-4E02-B1BC-F186ABBE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63B40-9735-4898-9B52-7A930C2BF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ECF20-B75A-4692-9D5E-B960A387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8A2E1-6125-4018-9464-F5F2D265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563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2E3D28-DD94-44A0-8F6C-42478FC5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BE2F9-533A-4ED4-88E8-65DBDC0C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5B0D1-3F6A-4254-B117-C81D3B978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476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B1A44-F2DA-4C43-A168-E20ED8345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11EF4-3684-43AB-8BEE-B09229C0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DFAED-4C30-4E48-95AF-EE6ECB81F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B84C7-A54B-4F35-B9DF-8F17DE69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AAB47-493B-4ADD-985C-7D9BDE41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F3E6E-B1CB-4AFE-964E-FDEA0BA4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6934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425D-B2D4-4914-BEF2-8195C04A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4F620-33F1-433B-B3E6-758F801BF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42CD1-BDE3-4310-8DB1-D4CD8BD4E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8DF1A-213D-41BA-822A-C14AB460B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0B0E8-0CAE-481B-94E0-332276DE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57505-4A69-422E-8CD6-CE25F2A30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5582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AD052-CE41-4984-9F53-B2F74299F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79579-0669-4A75-9013-B6EC3C63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4EC2-B817-436B-9D85-8367D6F58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610D9-CDA6-43E4-9CDA-F9CCC659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FD726-BC68-4169-B89F-FE30F36E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899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FF7AA-89FC-4680-833A-C263CB779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D73CB-1C8F-4B1C-ACDC-EE0978DD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BCF34-7460-4FFD-88BC-52911EA39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DE3B7-06B5-4B1B-BB88-B046CD72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32EFD-E887-4F1E-8A59-1B4CE4EF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6962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FA4C7-D38A-453E-AA6B-608F6FA2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EB62C-7C78-4CC3-871A-585EBA60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54AD0-9264-492C-B002-1961FE729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9E53E-EE17-4338-B31E-FBAF889D7F00}" type="datetimeFigureOut">
              <a:rPr lang="en-SG" smtClean="0"/>
              <a:t>23/8/2022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B7835-F3E3-4B67-8A17-7DF4C9A21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7F258-2A76-4259-BB28-08801CF08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CBE4D-06EA-4E83-B005-F9164CF875D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8914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72B5-5FFC-489F-98AF-6E39BB9F0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5214"/>
            <a:ext cx="9144000" cy="2387600"/>
          </a:xfrm>
        </p:spPr>
        <p:txBody>
          <a:bodyPr anchor="ctr"/>
          <a:lstStyle/>
          <a:p>
            <a:r>
              <a:rPr lang="en-US" dirty="0"/>
              <a:t>Preparing a good pitch deck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1EA3E-CD6B-44D7-A677-2757856F6243}"/>
              </a:ext>
            </a:extLst>
          </p:cNvPr>
          <p:cNvSpPr txBox="1"/>
          <p:nvPr/>
        </p:nvSpPr>
        <p:spPr>
          <a:xfrm>
            <a:off x="2987040" y="4920734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Please note that submission for DBS Foundation X NEA Hungry for Change Challenge should not exceed 4 MB in file size.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5037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D9CD1-1D33-4A25-8967-CE78DC4A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(1) The Problem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730FF-7A9D-4B06-959A-059B35FF5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is the food waste challenge/problem you are trying to solve?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will your idea or proposed solution solve the problem?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is the impact (e.g. food impact, environment, social) you’re targeting to achieve?</a:t>
            </a:r>
          </a:p>
          <a:p>
            <a:pPr marL="0" indent="0">
              <a:buNone/>
            </a:pPr>
            <a:r>
              <a:rPr lang="en-US" dirty="0"/>
              <a:t>Substantiate with data and research.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1524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E4FB-DC10-4C65-BFA0-99D30D37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(1) Idea/ Proposed solution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A98FE-51DF-44E7-B986-85DEB10C8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Who are your target audience or customers, what is the market size?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is your business model, if relevant?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do you plan to engage the broader community to change mindset and </a:t>
            </a:r>
            <a:r>
              <a:rPr lang="en-US" dirty="0" err="1"/>
              <a:t>behaviour</a:t>
            </a:r>
            <a:r>
              <a:rPr lang="en-US" dirty="0"/>
              <a:t>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 the idea or proposed solution scalable, technically feasible and can be piloted within the next 6 months?</a:t>
            </a:r>
            <a:endParaRPr kumimoji="0" lang="en-SG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US" dirty="0"/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8747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25AC-ACB8-4FDC-BAF7-8A52987E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(3) Competitive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BA30-EA6F-4414-BC94-40D750631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Have your team or someone else tried implementing your idea, proposed solution before? </a:t>
            </a:r>
          </a:p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H</a:t>
            </a: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ow does your idea or proposed solution compare to the next best alternative?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Who are your competitors?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9835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0E746-F500-4F9A-94FC-2726ED68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(4) Pilot Implementation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CAFDB-7F7C-47F0-880B-9DBDA4264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How do you intend to roll out the pilot of your idea or proposed solution, what are the key milestones?</a:t>
            </a:r>
          </a:p>
          <a:p>
            <a:pPr marL="396875" marR="0" lvl="0" indent="-396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How would the funding be used for your pilot?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are your target impact outcomes (should be clearly defined) for the pilot, how will you be measuring and reporting? 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How do you define success, what are your plans if the pilot proves to be successful?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What are the potential hurdles for a successful pilot?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31475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63975-619A-4DAC-BD6F-F510EEE8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(5) Team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B3074-005B-4D2A-A353-DC7BD6E2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Who are the team members, what are their roles and skillsets? 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Do you have any mentors or advisors, what are their expertise and/or experience?</a:t>
            </a:r>
          </a:p>
          <a:p>
            <a:pPr marL="396875" indent="-396875">
              <a:buFont typeface="Wingdings" panose="05000000000000000000" pitchFamily="2" charset="2"/>
              <a:buChar char="§"/>
            </a:pPr>
            <a:r>
              <a:rPr lang="en-US" dirty="0"/>
              <a:t>Have you secured the </a:t>
            </a:r>
            <a:r>
              <a:rPr lang="en-US"/>
              <a:t>support of a </a:t>
            </a:r>
            <a:r>
              <a:rPr lang="en-US" dirty="0"/>
              <a:t>corporate partner to pilot your proposed solution, if relevant? If yes, who are they?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2467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18470F52ADDF43B4B09B5E8E696846" ma:contentTypeVersion="16" ma:contentTypeDescription="Create a new document." ma:contentTypeScope="" ma:versionID="6126bfca33c3d34f707002df0449d102">
  <xsd:schema xmlns:xsd="http://www.w3.org/2001/XMLSchema" xmlns:xs="http://www.w3.org/2001/XMLSchema" xmlns:p="http://schemas.microsoft.com/office/2006/metadata/properties" xmlns:ns2="43cb44d8-43e6-4316-94dc-c99cb9abed2f" xmlns:ns3="2257ee72-1c21-4228-aea7-57a088fd00a6" targetNamespace="http://schemas.microsoft.com/office/2006/metadata/properties" ma:root="true" ma:fieldsID="8a3481f9a8f7485a5e9d557b319c7471" ns2:_="" ns3:_="">
    <xsd:import namespace="43cb44d8-43e6-4316-94dc-c99cb9abed2f"/>
    <xsd:import namespace="2257ee72-1c21-4228-aea7-57a088fd00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b44d8-43e6-4316-94dc-c99cb9abe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5afc53d-a465-4c37-9d87-7482417fd6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57ee72-1c21-4228-aea7-57a088fd00a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e56f90-1e2f-478a-b0ef-420e40be4287}" ma:internalName="TaxCatchAll" ma:showField="CatchAllData" ma:web="2257ee72-1c21-4228-aea7-57a088fd00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257ee72-1c21-4228-aea7-57a088fd00a6">
      <UserInfo>
        <DisplayName>Beng Loon LIM</DisplayName>
        <AccountId>10</AccountId>
        <AccountType/>
      </UserInfo>
      <UserInfo>
        <DisplayName>Eunice Siew Fong WOO</DisplayName>
        <AccountId>4446</AccountId>
        <AccountType/>
      </UserInfo>
    </SharedWithUsers>
    <TaxCatchAll xmlns="2257ee72-1c21-4228-aea7-57a088fd00a6" xsi:nil="true"/>
    <lcf76f155ced4ddcb4097134ff3c332f xmlns="43cb44d8-43e6-4316-94dc-c99cb9abed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9F4AA7F-76B2-4113-B27B-09E3888DAC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cb44d8-43e6-4316-94dc-c99cb9abed2f"/>
    <ds:schemaRef ds:uri="2257ee72-1c21-4228-aea7-57a088fd00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725DF3-AEE2-476C-9870-4A7201C3C2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40B3EF-AE26-4588-B1CA-5E07B02CB4AF}">
  <ds:schemaRefs>
    <ds:schemaRef ds:uri="2257ee72-1c21-4228-aea7-57a088fd00a6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43cb44d8-43e6-4316-94dc-c99cb9abed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Preparing a good pitch deck</vt:lpstr>
      <vt:lpstr>(1) The Problem</vt:lpstr>
      <vt:lpstr>(1) Idea/ Proposed solution</vt:lpstr>
      <vt:lpstr>(3) Competitive landscape</vt:lpstr>
      <vt:lpstr>(4) Pilot Implementation</vt:lpstr>
      <vt:lpstr>(5)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a good pitch deck</dc:title>
  <dc:creator>Eunice Siew Fong WOO</dc:creator>
  <cp:lastModifiedBy>Eunice Siew Fong WOO</cp:lastModifiedBy>
  <cp:revision>2</cp:revision>
  <dcterms:modified xsi:type="dcterms:W3CDTF">2022-08-23T08:20:58Z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0x010100C118470F52ADDF43B4B09B5E8E696846</vt:lpwstr>
  </property>
  <property fmtid="{D5CDD505-2E9C-101B-9397-08002B2CF9AE}" pid="3" name="MediaServiceImageTags">
    <vt:lpwstr/>
  </property>
  <property fmtid="{D5CDD505-2E9C-101B-9397-08002B2CF9AE}" pid="4" name="MSIP_Label_0cdb6729-b45c-4a11-ac47-f8584fc7ec0a_Enabled">
    <vt:lpwstr>true</vt:lpwstr>
  </property>
  <property fmtid="{D5CDD505-2E9C-101B-9397-08002B2CF9AE}" pid="5" name="MSIP_Label_0cdb6729-b45c-4a11-ac47-f8584fc7ec0a_SetDate">
    <vt:lpwstr>2022-08-22T10:19:43Z</vt:lpwstr>
  </property>
  <property fmtid="{D5CDD505-2E9C-101B-9397-08002B2CF9AE}" pid="6" name="MSIP_Label_0cdb6729-b45c-4a11-ac47-f8584fc7ec0a_Method">
    <vt:lpwstr>Privileged</vt:lpwstr>
  </property>
  <property fmtid="{D5CDD505-2E9C-101B-9397-08002B2CF9AE}" pid="7" name="MSIP_Label_0cdb6729-b45c-4a11-ac47-f8584fc7ec0a_Name">
    <vt:lpwstr>Non Sensitive_3</vt:lpwstr>
  </property>
  <property fmtid="{D5CDD505-2E9C-101B-9397-08002B2CF9AE}" pid="8" name="MSIP_Label_0cdb6729-b45c-4a11-ac47-f8584fc7ec0a_SiteId">
    <vt:lpwstr>0b11c524-9a1c-4e1b-84cb-6336aefc2243</vt:lpwstr>
  </property>
  <property fmtid="{D5CDD505-2E9C-101B-9397-08002B2CF9AE}" pid="9" name="MSIP_Label_0cdb6729-b45c-4a11-ac47-f8584fc7ec0a_ActionId">
    <vt:lpwstr>91accf8f-7e2c-4b50-a3cf-de555c1c2f61</vt:lpwstr>
  </property>
  <property fmtid="{D5CDD505-2E9C-101B-9397-08002B2CF9AE}" pid="10" name="MSIP_Label_0cdb6729-b45c-4a11-ac47-f8584fc7ec0a_ContentBits">
    <vt:lpwstr>0</vt:lpwstr>
  </property>
</Properties>
</file>