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ki Mei Kei WONG" userId="f2bfcb43-edce-4560-b49c-003c599ef379" providerId="ADAL" clId="{1B597C14-8DFC-4776-A34F-4B6F1A390C5C}"/>
    <pc:docChg chg="undo custSel modSld">
      <pc:chgData name="Mikki Mei Kei WONG" userId="f2bfcb43-edce-4560-b49c-003c599ef379" providerId="ADAL" clId="{1B597C14-8DFC-4776-A34F-4B6F1A390C5C}" dt="2022-04-04T08:01:47.322" v="4" actId="20577"/>
      <pc:docMkLst>
        <pc:docMk/>
      </pc:docMkLst>
      <pc:sldChg chg="modSp mod">
        <pc:chgData name="Mikki Mei Kei WONG" userId="f2bfcb43-edce-4560-b49c-003c599ef379" providerId="ADAL" clId="{1B597C14-8DFC-4776-A34F-4B6F1A390C5C}" dt="2022-04-04T08:01:47.322" v="4" actId="20577"/>
        <pc:sldMkLst>
          <pc:docMk/>
          <pc:sldMk cId="3003507034" sldId="263"/>
        </pc:sldMkLst>
        <pc:spChg chg="mod">
          <ac:chgData name="Mikki Mei Kei WONG" userId="f2bfcb43-edce-4560-b49c-003c599ef379" providerId="ADAL" clId="{1B597C14-8DFC-4776-A34F-4B6F1A390C5C}" dt="2022-04-04T08:01:47.322" v="4" actId="20577"/>
          <ac:spMkLst>
            <pc:docMk/>
            <pc:sldMk cId="3003507034" sldId="263"/>
            <ac:spMk id="3" creationId="{E3B52808-40C0-436D-9E05-2AE74C4224F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F9D33-35BA-4874-BB96-8D38EDDC7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151ED-3E69-46F5-AA39-80EA3B788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9BBBB-F870-466E-92DA-20813D7A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CB95F-6155-465C-A055-DF588BDA5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8FCB2-9EF5-4728-BB96-2C1407C4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368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AD052-CE41-4984-9F53-B2F74299F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79579-0669-4A75-9013-B6EC3C63F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14EC2-B817-436B-9D85-8367D6F58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610D9-CDA6-43E4-9CDA-F9CCC659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FD726-BC68-4169-B89F-FE30F36E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899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2FF7AA-89FC-4680-833A-C263CB779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D73CB-1C8F-4B1C-ACDC-EE0978DD9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BCF34-7460-4FFD-88BC-52911EA3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DE3B7-06B5-4B1B-BB88-B046CD72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32EFD-E887-4F1E-8A59-1B4CE4EF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6962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DD57-5B98-463A-8AA9-E983509F2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5F5F-3B93-4C1D-A62F-B4785F80A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E84FC-0C14-4D75-B42E-46CB1E1B2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7F022-4EB4-4059-990F-25BD1781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A49D3-5671-41F3-97F5-3020502C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6640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546A-8C66-43F0-BD3A-368D91427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A89A6-FA66-4219-946D-20BF0F0EA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209D8-DA67-41F6-A44F-09F039F8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E5FD6-15D0-432A-A90A-DD2BDEC10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4AB3C-D08F-4247-B9E1-12738B67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678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1E724-51E3-40FD-B058-AB6E79B2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91B22-EE8F-49F5-9C42-20D1D551F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5F7CD-4B63-4796-BFA8-A84F78D36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487D2-9FA3-4E41-BB5E-F4771F3F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4/4/2022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A79BC-90E6-42C2-8D53-7FBD43A2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6CB12-AB08-4F0B-9DED-8EAD9D88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8352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6872A-1E72-40F3-B6A8-1C22EEB04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F78BC-15AD-4BDF-8E32-CBADF1B42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5E612-E20F-422C-B52F-6161328E0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DB807-255B-4710-A3DE-20C872494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2E534E-55BF-4B29-96DD-C0AAF4F7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716252-2ADB-4776-9CB0-A3A727E1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4/4/2022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3F25AA-AC15-41DB-BB4F-C4F24E2D4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55495E-811D-4745-BFA5-708CC372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695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67DD7-D14E-4E02-B1BC-F186ABBE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763B40-9735-4898-9B52-7A930C2B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4/4/2022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6ECF20-B75A-4692-9D5E-B960A387E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08A2E1-6125-4018-9464-F5F2D2652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563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2E3D28-DD94-44A0-8F6C-42478FC5E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4/4/2022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BE2F9-533A-4ED4-88E8-65DBDC0C2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5B0D1-3F6A-4254-B117-C81D3B978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476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1A44-F2DA-4C43-A168-E20ED834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11EF4-3684-43AB-8BEE-B09229C0A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DFAED-4C30-4E48-95AF-EE6ECB81F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B84C7-A54B-4F35-B9DF-8F17DE69D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4/4/2022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AAB47-493B-4ADD-985C-7D9BDE41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F3E6E-B1CB-4AFE-964E-FDEA0BA4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693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1425D-B2D4-4914-BEF2-8195C04A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B4F620-33F1-433B-B3E6-758F801BF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42CD1-BDE3-4310-8DB1-D4CD8BD4E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8DF1A-213D-41BA-822A-C14AB460B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4/4/2022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0B0E8-0CAE-481B-94E0-332276DE9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57505-4A69-422E-8CD6-CE25F2A30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582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7FA4C7-D38A-453E-AA6B-608F6FA24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B62C-7C78-4CC3-871A-585EBA603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54AD0-9264-492C-B002-1961FE729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9E53E-EE17-4338-B31E-FBAF889D7F00}" type="datetimeFigureOut">
              <a:rPr lang="en-SG" smtClean="0"/>
              <a:t>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B7835-F3E3-4B67-8A17-7DF4C9A21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7F258-2A76-4259-BB28-08801CF08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8914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A72B5-5FFC-489F-98AF-6E39BB9F0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5214"/>
            <a:ext cx="9144000" cy="2387600"/>
          </a:xfrm>
        </p:spPr>
        <p:txBody>
          <a:bodyPr/>
          <a:lstStyle/>
          <a:p>
            <a:r>
              <a:rPr lang="en-US" dirty="0"/>
              <a:t>Information for preparing a good pitch deck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5037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5E4FB-DC10-4C65-BFA0-99D30D37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(1) About the business and proposition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A98FE-51DF-44E7-B986-85DEB10C8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business model, what is your product/service offering, who are your customers, what is your unique proposition, who is your target market, what is the market size?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8747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D9CD1-1D33-4A25-8967-CE78DC4A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(2) Social and/or environmental impact area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30FF-7A9D-4B06-959A-059B35FF5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social/environment problem you are trying to solve, and how will your solution solve the problem?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1524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525AC-ACB8-4FDC-BAF7-8A52987E7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(3) Competitive 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ABA30-EA6F-4414-BC94-40D750631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your product/service differentiated from others, who are your competitors?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9835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0E746-F500-4F9A-94FC-2726ED687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(4) Strategy &amp; scale up plans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CAFDB-7F7C-47F0-880B-9DBDA4264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plans to scale up over 2 years, what is your past and projected financials, what are your target business and impact outcomes? What is the basis of your outlook?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3147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67A7B-45D3-4A75-AE6D-5BFC7CA5C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(5) Track record &amp;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0B2C6-D7C8-45FE-9162-31CE41652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 raised any funds, are there awards won?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0352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63975-619A-4DAC-BD6F-F510EEE81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(6) About the team and structure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B3074-005B-4D2A-A353-DC7BD6E23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forms your management and core team, do you have any advisors or investors, what are their experience and track record? What is the </a:t>
            </a:r>
            <a:r>
              <a:rPr lang="en-US" dirty="0" err="1"/>
              <a:t>organisation</a:t>
            </a:r>
            <a:r>
              <a:rPr lang="en-US" dirty="0"/>
              <a:t> structure?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2467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B7A7B-60B9-4FFF-B868-E6C9FD03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(7) Use of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52808-40C0-436D-9E05-2AE74C422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plan to use the grant to transition your business into an impactful and sustainable one?  </a:t>
            </a:r>
            <a:r>
              <a:rPr lang="en-US"/>
              <a:t>What are the key outcomes and milestones you want to achieve over the next 2 years?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0350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18470F52ADDF43B4B09B5E8E696846" ma:contentTypeVersion="13" ma:contentTypeDescription="Create a new document." ma:contentTypeScope="" ma:versionID="25a9c66771f6d776a7c5b58354872463">
  <xsd:schema xmlns:xsd="http://www.w3.org/2001/XMLSchema" xmlns:xs="http://www.w3.org/2001/XMLSchema" xmlns:p="http://schemas.microsoft.com/office/2006/metadata/properties" xmlns:ns2="43cb44d8-43e6-4316-94dc-c99cb9abed2f" xmlns:ns3="2257ee72-1c21-4228-aea7-57a088fd00a6" targetNamespace="http://schemas.microsoft.com/office/2006/metadata/properties" ma:root="true" ma:fieldsID="549b69f3e2568e97bf80ceca1fa32612" ns2:_="" ns3:_="">
    <xsd:import namespace="43cb44d8-43e6-4316-94dc-c99cb9abed2f"/>
    <xsd:import namespace="2257ee72-1c21-4228-aea7-57a088fd0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cb44d8-43e6-4316-94dc-c99cb9abed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57ee72-1c21-4228-aea7-57a088fd0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257ee72-1c21-4228-aea7-57a088fd00a6">
      <UserInfo>
        <DisplayName>Beng Loon LIM</DisplayName>
        <AccountId>10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0725DF3-AEE2-476C-9870-4A7201C3C2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DBEDF7-71F7-4D30-9C21-17B8905EB8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cb44d8-43e6-4316-94dc-c99cb9abed2f"/>
    <ds:schemaRef ds:uri="2257ee72-1c21-4228-aea7-57a088fd0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40B3EF-AE26-4588-B1CA-5E07B02CB4AF}">
  <ds:schemaRefs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2257ee72-1c21-4228-aea7-57a088fd00a6"/>
    <ds:schemaRef ds:uri="43cb44d8-43e6-4316-94dc-c99cb9abed2f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246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Information for preparing a good pitch deck</vt:lpstr>
      <vt:lpstr>(1) About the business and proposition</vt:lpstr>
      <vt:lpstr>(2) Social and/or environmental impact area</vt:lpstr>
      <vt:lpstr>(3) Competitive landscape</vt:lpstr>
      <vt:lpstr>(4) Strategy &amp; scale up plans</vt:lpstr>
      <vt:lpstr>(5) Track record &amp; achievements</vt:lpstr>
      <vt:lpstr>(6) About the team and structure</vt:lpstr>
      <vt:lpstr>(7) Use of grant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Mikki Mei Kei WONG</dc:creator>
  <cp:lastModifiedBy>Mikki Mei Kei WONG</cp:lastModifiedBy>
  <cp:revision>2</cp:revision>
  <dcterms:created xsi:type="dcterms:W3CDTF">2022-03-14T09:42:19Z</dcterms:created>
  <dcterms:modified xsi:type="dcterms:W3CDTF">2022-04-04T08:01:48Z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0x010100C118470F52ADDF43B4B09B5E8E696846</vt:lpwstr>
  </property>
</Properties>
</file>