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F9D33-35BA-4874-BB96-8D38EDDC74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D151ED-3E69-46F5-AA39-80EA3B788F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19BBBB-F870-466E-92DA-20813D7A8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E53E-EE17-4338-B31E-FBAF889D7F00}" type="datetimeFigureOut">
              <a:rPr lang="en-SG" smtClean="0"/>
              <a:t>14/4/2022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CB95F-6155-465C-A055-DF588BDA5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8FCB2-9EF5-4728-BB96-2C1407C4F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73689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AD052-CE41-4984-9F53-B2F74299F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F79579-0669-4A75-9013-B6EC3C63F3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14EC2-B817-436B-9D85-8367D6F58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E53E-EE17-4338-B31E-FBAF889D7F00}" type="datetimeFigureOut">
              <a:rPr lang="en-SG" smtClean="0"/>
              <a:t>14/4/2022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610D9-CDA6-43E4-9CDA-F9CCC6596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FFD726-BC68-4169-B89F-FE30F36E5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5899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2FF7AA-89FC-4680-833A-C263CB7795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4D73CB-1C8F-4B1C-ACDC-EE0978DD99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BCF34-7460-4FFD-88BC-52911EA39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E53E-EE17-4338-B31E-FBAF889D7F00}" type="datetimeFigureOut">
              <a:rPr lang="en-SG" smtClean="0"/>
              <a:t>14/4/2022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5DE3B7-06B5-4B1B-BB88-B046CD722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32EFD-E887-4F1E-8A59-1B4CE4EFC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69629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EDD57-5B98-463A-8AA9-E983509F2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35F5F-3B93-4C1D-A62F-B4785F80A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E84FC-0C14-4D75-B42E-46CB1E1B2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E53E-EE17-4338-B31E-FBAF889D7F00}" type="datetimeFigureOut">
              <a:rPr lang="en-SG" smtClean="0"/>
              <a:t>14/4/2022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7F022-4EB4-4059-990F-25BD17814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A49D3-5671-41F3-97F5-3020502C3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6640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3546A-8C66-43F0-BD3A-368D91427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3A89A6-FA66-4219-946D-20BF0F0EA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5209D8-DA67-41F6-A44F-09F039F8F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E53E-EE17-4338-B31E-FBAF889D7F00}" type="datetimeFigureOut">
              <a:rPr lang="en-SG" smtClean="0"/>
              <a:t>14/4/2022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CE5FD6-15D0-432A-A90A-DD2BDEC10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4AB3C-D08F-4247-B9E1-12738B67C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46784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1E724-51E3-40FD-B058-AB6E79B2F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91B22-EE8F-49F5-9C42-20D1D551FE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F5F7CD-4B63-4796-BFA8-A84F78D361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7487D2-9FA3-4E41-BB5E-F4771F3FE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E53E-EE17-4338-B31E-FBAF889D7F00}" type="datetimeFigureOut">
              <a:rPr lang="en-SG" smtClean="0"/>
              <a:t>14/4/2022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A79BC-90E6-42C2-8D53-7FBD43A23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D6CB12-AB08-4F0B-9DED-8EAD9D889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83524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6872A-1E72-40F3-B6A8-1C22EEB04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0F78BC-15AD-4BDF-8E32-CBADF1B423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5E612-E20F-422C-B52F-6161328E07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0DB807-255B-4710-A3DE-20C8724948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2E534E-55BF-4B29-96DD-C0AAF4F72C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716252-2ADB-4776-9CB0-A3A727E1D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E53E-EE17-4338-B31E-FBAF889D7F00}" type="datetimeFigureOut">
              <a:rPr lang="en-SG" smtClean="0"/>
              <a:t>14/4/2022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3F25AA-AC15-41DB-BB4F-C4F24E2D4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55495E-811D-4745-BFA5-708CC3722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86954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67DD7-D14E-4E02-B1BC-F186ABBEC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763B40-9735-4898-9B52-7A930C2BF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E53E-EE17-4338-B31E-FBAF889D7F00}" type="datetimeFigureOut">
              <a:rPr lang="en-SG" smtClean="0"/>
              <a:t>14/4/2022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6ECF20-B75A-4692-9D5E-B960A387E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08A2E1-6125-4018-9464-F5F2D2652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5630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2E3D28-DD94-44A0-8F6C-42478FC5E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E53E-EE17-4338-B31E-FBAF889D7F00}" type="datetimeFigureOut">
              <a:rPr lang="en-SG" smtClean="0"/>
              <a:t>14/4/2022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BBE2F9-533A-4ED4-88E8-65DBDC0C2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C5B0D1-3F6A-4254-B117-C81D3B978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54767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B1A44-F2DA-4C43-A168-E20ED8345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11EF4-3684-43AB-8BEE-B09229C0A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ADFAED-4C30-4E48-95AF-EE6ECB81F1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8B84C7-A54B-4F35-B9DF-8F17DE69D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E53E-EE17-4338-B31E-FBAF889D7F00}" type="datetimeFigureOut">
              <a:rPr lang="en-SG" smtClean="0"/>
              <a:t>14/4/2022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AAB47-493B-4ADD-985C-7D9BDE411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6F3E6E-B1CB-4AFE-964E-FDEA0BA44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69344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1425D-B2D4-4914-BEF2-8195C04A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B4F620-33F1-433B-B3E6-758F801BFC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F42CD1-BDE3-4310-8DB1-D4CD8BD4E6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98DF1A-213D-41BA-822A-C14AB460B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E53E-EE17-4338-B31E-FBAF889D7F00}" type="datetimeFigureOut">
              <a:rPr lang="en-SG" smtClean="0"/>
              <a:t>14/4/2022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C0B0E8-0CAE-481B-94E0-332276DE9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657505-4A69-422E-8CD6-CE25F2A30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55823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7FA4C7-D38A-453E-AA6B-608F6FA24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2EB62C-7C78-4CC3-871A-585EBA603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54AD0-9264-492C-B002-1961FE7294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9E53E-EE17-4338-B31E-FBAF889D7F00}" type="datetimeFigureOut">
              <a:rPr lang="en-SG" smtClean="0"/>
              <a:t>14/4/2022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B7835-F3E3-4B67-8A17-7DF4C9A217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7F258-2A76-4259-BB28-08801CF082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89142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A72B5-5FFC-489F-98AF-6E39BB9F0C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745214"/>
            <a:ext cx="9373299" cy="2387600"/>
          </a:xfrm>
        </p:spPr>
        <p:txBody>
          <a:bodyPr/>
          <a:lstStyle/>
          <a:p>
            <a:r>
              <a:rPr lang="zh-TW" altLang="en-US" dirty="0"/>
              <a:t>如何製作一份好的企業簡報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150371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5E4FB-DC10-4C65-BFA0-99D30D379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(1) </a:t>
            </a:r>
            <a:r>
              <a:rPr lang="zh-TW" altLang="en-US" dirty="0"/>
              <a:t>關於企業及相關陳述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A98FE-51DF-44E7-B986-85DEB10C8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您的企業採用什麼商業模式，您的企業提供什麼產品／服務，您的企業的目標客戶是誰，您的企業的獨家賣點是什麼，您的企業的目標市場是何處，市場規模達到何種程度？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287472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D9CD1-1D33-4A25-8967-CE78DC4AE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(2) </a:t>
            </a:r>
            <a:r>
              <a:rPr lang="zh-TW" altLang="en-US" dirty="0"/>
              <a:t>社會及／或環境影響力領域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730FF-7A9D-4B06-959A-059B35FF5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您的企業目前著手解決的社會／環境問題是什麼，您的解決方案將如何解決上述問題？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615247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525AC-ACB8-4FDC-BAF7-8A52987E7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(3) </a:t>
            </a:r>
            <a:r>
              <a:rPr lang="zh-CN" altLang="en-US" dirty="0"/>
              <a:t>競爭環境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ABA30-EA6F-4414-BC94-40D750631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您的企業的產品／服務與其他競爭對手有何不同之處？您的競爭對手是誰？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898352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0E746-F500-4F9A-94FC-2726ED687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(4) </a:t>
            </a:r>
            <a:r>
              <a:rPr lang="zh-TW" altLang="en-US" dirty="0"/>
              <a:t>戰略與擴展計畫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CAFDB-7F7C-47F0-880B-9DBDA4264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未來兩年您的企業有何擴展計畫，您的企業過往及預期的財務記錄如何，您的企業期望達成什麼程度的業務規模及取得什麼影響力成效？您的企業展望的依據是什麼？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831475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67A7B-45D3-4A75-AE6D-5BFC7CA5C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(5) </a:t>
            </a:r>
            <a:r>
              <a:rPr lang="zh-TW" altLang="en-US" dirty="0"/>
              <a:t>往績記錄與成就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0B2C6-D7C8-45FE-9162-31CE41652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您的企業是否曾成功籌集到資金，是否曾獲得獎項？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303529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63975-619A-4DAC-BD6F-F510EEE81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(6) </a:t>
            </a:r>
            <a:r>
              <a:rPr lang="zh-TW" altLang="en-US" dirty="0"/>
              <a:t>關於團隊與架構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B3074-005B-4D2A-A353-DC7BD6E23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您的企業的管理層及團隊核心成員是誰，您的企業是否聘請任何顧問或投資者，他們的經驗和往績記錄如何？您的企業的組織架構是怎樣的？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624678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B7A7B-60B9-4FFF-B868-E6C9FD03B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(7) </a:t>
            </a:r>
            <a:r>
              <a:rPr lang="zh-TW" altLang="en-US" dirty="0"/>
              <a:t>獎勵金的使用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52808-40C0-436D-9E05-2AE74C422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您的企業將如何使用獎勵金，以實現轉型為具影響力及可持續發展的企業？您的企業希望在未來兩年內取得什麼重大成效及到達什麼里</a:t>
            </a:r>
          </a:p>
          <a:p>
            <a:r>
              <a:rPr lang="zh-TW" altLang="en-US" dirty="0"/>
              <a:t>程碑？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003507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18470F52ADDF43B4B09B5E8E696846" ma:contentTypeVersion="13" ma:contentTypeDescription="Create a new document." ma:contentTypeScope="" ma:versionID="25a9c66771f6d776a7c5b58354872463">
  <xsd:schema xmlns:xsd="http://www.w3.org/2001/XMLSchema" xmlns:xs="http://www.w3.org/2001/XMLSchema" xmlns:p="http://schemas.microsoft.com/office/2006/metadata/properties" xmlns:ns2="43cb44d8-43e6-4316-94dc-c99cb9abed2f" xmlns:ns3="2257ee72-1c21-4228-aea7-57a088fd00a6" targetNamespace="http://schemas.microsoft.com/office/2006/metadata/properties" ma:root="true" ma:fieldsID="549b69f3e2568e97bf80ceca1fa32612" ns2:_="" ns3:_="">
    <xsd:import namespace="43cb44d8-43e6-4316-94dc-c99cb9abed2f"/>
    <xsd:import namespace="2257ee72-1c21-4228-aea7-57a088fd0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cb44d8-43e6-4316-94dc-c99cb9abed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57ee72-1c21-4228-aea7-57a088fd0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257ee72-1c21-4228-aea7-57a088fd00a6">
      <UserInfo>
        <DisplayName>Beng Loon LIM</DisplayName>
        <AccountId>10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DBEDF7-71F7-4D30-9C21-17B8905EB8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cb44d8-43e6-4316-94dc-c99cb9abed2f"/>
    <ds:schemaRef ds:uri="2257ee72-1c21-4228-aea7-57a088fd00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A40B3EF-AE26-4588-B1CA-5E07B02CB4AF}">
  <ds:schemaRefs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43cb44d8-43e6-4316-94dc-c99cb9abed2f"/>
    <ds:schemaRef ds:uri="2257ee72-1c21-4228-aea7-57a088fd00a6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0725DF3-AEE2-476C-9870-4A7201C3C2A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305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如何製作一份好的企業簡報</vt:lpstr>
      <vt:lpstr>(1) 關於企業及相關陳述</vt:lpstr>
      <vt:lpstr>(2) 社會及／或環境影響力領域</vt:lpstr>
      <vt:lpstr>(3) 競爭環境</vt:lpstr>
      <vt:lpstr>(4) 戰略與擴展計畫</vt:lpstr>
      <vt:lpstr>(5) 往績記錄與成就</vt:lpstr>
      <vt:lpstr>(6) 關於團隊與架構</vt:lpstr>
      <vt:lpstr>(7) 獎勵金的使用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Mikki Mei Kei WONG</dc:creator>
  <cp:lastModifiedBy>Mikki Mei Kei WONG</cp:lastModifiedBy>
  <cp:revision>4</cp:revision>
  <dcterms:created xsi:type="dcterms:W3CDTF">2022-03-14T09:42:19Z</dcterms:created>
  <dcterms:modified xsi:type="dcterms:W3CDTF">2022-04-14T06:58:11Z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0x010100C118470F52ADDF43B4B09B5E8E696846</vt:lpwstr>
  </property>
</Properties>
</file>