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9D33-35BA-4874-BB96-8D38EDDC7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151ED-3E69-46F5-AA39-80EA3B78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BBBB-F870-466E-92DA-20813D7A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B95F-6155-465C-A055-DF588BDA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8FCB2-9EF5-4728-BB96-2C1407C4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68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D052-CE41-4984-9F53-B2F74299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79579-0669-4A75-9013-B6EC3C63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14EC2-B817-436B-9D85-8367D6F5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10D9-CDA6-43E4-9CDA-F9CCC659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D726-BC68-4169-B89F-FE30F36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8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FF7AA-89FC-4680-833A-C263CB779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D73CB-1C8F-4B1C-ACDC-EE0978DD9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CF34-7460-4FFD-88BC-52911EA3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DE3B7-06B5-4B1B-BB88-B046CD7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32EFD-E887-4F1E-8A59-1B4CE4EF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96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D57-5B98-463A-8AA9-E983509F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F5F-3B93-4C1D-A62F-B4785F80A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E84FC-0C14-4D75-B42E-46CB1E1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F022-4EB4-4059-990F-25BD178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49D3-5671-41F3-97F5-3020502C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64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546A-8C66-43F0-BD3A-368D9142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A89A6-FA66-4219-946D-20BF0F0E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09D8-DA67-41F6-A44F-09F039F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5FD6-15D0-432A-A90A-DD2BDEC1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4AB3C-D08F-4247-B9E1-12738B6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678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724-51E3-40FD-B058-AB6E79B2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1B22-EE8F-49F5-9C42-20D1D551F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F7CD-4B63-4796-BFA8-A84F78D3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487D2-9FA3-4E41-BB5E-F4771F3F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79BC-90E6-42C2-8D53-7FBD43A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6CB12-AB08-4F0B-9DED-8EAD9D88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35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872A-1E72-40F3-B6A8-1C22EEB0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F78BC-15AD-4BDF-8E32-CBADF1B4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5E612-E20F-422C-B52F-6161328E0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DB807-255B-4710-A3DE-20C872494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E534E-55BF-4B29-96DD-C0AAF4F7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16252-2ADB-4776-9CB0-A3A727E1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F25AA-AC15-41DB-BB4F-C4F24E2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5495E-811D-4745-BFA5-708CC3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DD7-D14E-4E02-B1BC-F186ABB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63B40-9735-4898-9B52-7A930C2B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CF20-B75A-4692-9D5E-B960A387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8A2E1-6125-4018-9464-F5F2D265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2E3D28-DD94-44A0-8F6C-42478FC5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BE2F9-533A-4ED4-88E8-65DBDC0C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B0D1-3F6A-4254-B117-C81D3B97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476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1A44-F2DA-4C43-A168-E20ED834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1EF4-3684-43AB-8BEE-B09229C0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DFAED-4C30-4E48-95AF-EE6ECB81F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84C7-A54B-4F35-B9DF-8F17DE69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AB47-493B-4ADD-985C-7D9BDE41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F3E6E-B1CB-4AFE-964E-FDEA0BA4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3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25D-B2D4-4914-BEF2-8195C04A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620-33F1-433B-B3E6-758F801BF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42CD1-BDE3-4310-8DB1-D4CD8BD4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DF1A-213D-41BA-822A-C14AB4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0B0E8-0CAE-481B-94E0-332276DE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57505-4A69-422E-8CD6-CE25F2A3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58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FA4C7-D38A-453E-AA6B-608F6FA2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B62C-7C78-4CC3-871A-585EBA60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4AD0-9264-492C-B002-1961FE729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E53E-EE17-4338-B31E-FBAF889D7F00}" type="datetimeFigureOut">
              <a:rPr lang="en-SG" smtClean="0"/>
              <a:t>14/4/2022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7835-F3E3-4B67-8A17-7DF4C9A21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F258-2A76-4259-BB28-08801CF08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E4D-06EA-4E83-B005-F9164CF875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1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72B5-5FFC-489F-98AF-6E39BB9F0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5214"/>
            <a:ext cx="9144000" cy="2387600"/>
          </a:xfrm>
        </p:spPr>
        <p:txBody>
          <a:bodyPr/>
          <a:lstStyle/>
          <a:p>
            <a:r>
              <a:rPr lang="zh-CN" altLang="en-US" dirty="0"/>
              <a:t>准备好融资资料的信息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037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5E4FB-DC10-4C65-BFA0-99D30D37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</a:t>
            </a:r>
            <a:r>
              <a:rPr lang="zh-CN" altLang="en-US" dirty="0"/>
              <a:t>关于业务和主张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A98FE-51DF-44E7-B986-85DEB10C8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您的商业模式是什么，您的产品</a:t>
            </a:r>
            <a:r>
              <a:rPr lang="en-US" altLang="zh-CN" dirty="0"/>
              <a:t>/</a:t>
            </a:r>
            <a:r>
              <a:rPr lang="zh-CN" altLang="en-US" dirty="0"/>
              <a:t>服务是什么，您的客户是谁，您的独特主张是什么，您的目标市场是谁，市场规模有多大？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747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9CD1-1D33-4A25-8967-CE78DC4A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</a:t>
            </a:r>
            <a:r>
              <a:rPr lang="zh-CN" altLang="en-US" dirty="0"/>
              <a:t>社会和</a:t>
            </a:r>
            <a:r>
              <a:rPr lang="en-US" altLang="zh-CN" dirty="0"/>
              <a:t>/</a:t>
            </a:r>
            <a:r>
              <a:rPr lang="zh-CN" altLang="en-US" dirty="0"/>
              <a:t>或环境影响领域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30FF-7A9D-4B06-959A-059B35FF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要解决的社会</a:t>
            </a:r>
            <a:r>
              <a:rPr lang="en-US" altLang="zh-CN" dirty="0"/>
              <a:t>/</a:t>
            </a:r>
            <a:r>
              <a:rPr lang="zh-CN" altLang="en-US" dirty="0"/>
              <a:t>环境问题是什么，您的解决方案将如何解决问题？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524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25AC-ACB8-4FDC-BAF7-8A52987E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(3) </a:t>
            </a:r>
            <a:r>
              <a:rPr lang="zh-CN" altLang="en-US" dirty="0"/>
              <a:t>竞争格局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BA30-EA6F-4414-BC94-40D750631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您的产品</a:t>
            </a:r>
            <a:r>
              <a:rPr lang="en-US" altLang="zh-CN" dirty="0"/>
              <a:t>/</a:t>
            </a:r>
            <a:r>
              <a:rPr lang="zh-CN" altLang="en-US" dirty="0"/>
              <a:t>服务与其他竞争对手有何不同？您的竞争对手是谁？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835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E746-F500-4F9A-94FC-2726ED68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(4) </a:t>
            </a:r>
            <a:r>
              <a:rPr lang="zh-CN" altLang="en-US" dirty="0"/>
              <a:t>战略和扩大计划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AFDB-7F7C-47F0-880B-9DBDA426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对于在 </a:t>
            </a:r>
            <a:r>
              <a:rPr lang="en-US" altLang="zh-CN" dirty="0"/>
              <a:t>2 </a:t>
            </a:r>
            <a:r>
              <a:rPr lang="zh-CN" altLang="en-US" dirty="0"/>
              <a:t>年内扩大规模您有什么计划，您过去和预计的财务状况如何，您的目标业务和影响结果是什么？您的观点的基础是什么？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14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7A7B-45D3-4A75-AE6D-5BFC7CA5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(5) </a:t>
            </a:r>
            <a:r>
              <a:rPr lang="zh-CN" altLang="en-US" dirty="0"/>
              <a:t>有据可查的业绩和成就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B2C6-D7C8-45FE-9162-31CE4165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有没有筹集到资金，有没有获奖？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352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3975-619A-4DAC-BD6F-F510EEE81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(6) </a:t>
            </a:r>
            <a:r>
              <a:rPr lang="zh-CN" altLang="en-US" dirty="0"/>
              <a:t>关于团队和结构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074-005B-4D2A-A353-DC7BD6E2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您的管理和核心团队的组成人员是谁，您是否有任何顾问或投资者，他们的经验和往绩如何？组织架构是怎样的？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246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7A7B-60B9-4FFF-B868-E6C9FD0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(7) </a:t>
            </a:r>
            <a:r>
              <a:rPr lang="zh-CN" altLang="en-US" dirty="0"/>
              <a:t>奖助金的使用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2808-40C0-436D-9E05-2AE74C42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您打算如何使用奖助金来实现您的业务增长（与您的扩大计划挂钩）和社会</a:t>
            </a:r>
            <a:r>
              <a:rPr lang="en-US" altLang="zh-CN" dirty="0"/>
              <a:t>/</a:t>
            </a:r>
            <a:r>
              <a:rPr lang="zh-CN" altLang="en-US" dirty="0"/>
              <a:t>环境影响？  您希望在未来 </a:t>
            </a:r>
            <a:r>
              <a:rPr lang="en-US" altLang="zh-CN" dirty="0"/>
              <a:t>2 </a:t>
            </a:r>
            <a:r>
              <a:rPr lang="zh-CN" altLang="en-US" dirty="0"/>
              <a:t>年内实现哪些关键成果和里程碑？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350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8470F52ADDF43B4B09B5E8E696846" ma:contentTypeVersion="13" ma:contentTypeDescription="Create a new document." ma:contentTypeScope="" ma:versionID="25a9c66771f6d776a7c5b58354872463">
  <xsd:schema xmlns:xsd="http://www.w3.org/2001/XMLSchema" xmlns:xs="http://www.w3.org/2001/XMLSchema" xmlns:p="http://schemas.microsoft.com/office/2006/metadata/properties" xmlns:ns2="43cb44d8-43e6-4316-94dc-c99cb9abed2f" xmlns:ns3="2257ee72-1c21-4228-aea7-57a088fd00a6" targetNamespace="http://schemas.microsoft.com/office/2006/metadata/properties" ma:root="true" ma:fieldsID="549b69f3e2568e97bf80ceca1fa32612" ns2:_="" ns3:_="">
    <xsd:import namespace="43cb44d8-43e6-4316-94dc-c99cb9abed2f"/>
    <xsd:import namespace="2257ee72-1c21-4228-aea7-57a088fd0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44d8-43e6-4316-94dc-c99cb9abe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7ee72-1c21-4228-aea7-57a088fd0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257ee72-1c21-4228-aea7-57a088fd00a6">
      <UserInfo>
        <DisplayName>Beng Loon LIM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DBEDF7-71F7-4D30-9C21-17B8905EB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44d8-43e6-4316-94dc-c99cb9abed2f"/>
    <ds:schemaRef ds:uri="2257ee72-1c21-4228-aea7-57a088fd0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40B3EF-AE26-4588-B1CA-5E07B02CB4AF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3cb44d8-43e6-4316-94dc-c99cb9abed2f"/>
    <ds:schemaRef ds:uri="2257ee72-1c21-4228-aea7-57a088fd00a6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725DF3-AEE2-476C-9870-4A7201C3C2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准备好融资资料的信息</vt:lpstr>
      <vt:lpstr>(1) 关于业务和主张</vt:lpstr>
      <vt:lpstr>(2) 社会和/或环境影响领域</vt:lpstr>
      <vt:lpstr>(3) 竞争格局</vt:lpstr>
      <vt:lpstr>(4) 战略和扩大计划</vt:lpstr>
      <vt:lpstr>(5) 有据可查的业绩和成就</vt:lpstr>
      <vt:lpstr>(6) 关于团队和结构</vt:lpstr>
      <vt:lpstr>(7) 奖助金的使用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Mikki Mei Kei WONG</dc:creator>
  <cp:lastModifiedBy>Mikki Mei Kei WONG</cp:lastModifiedBy>
  <cp:revision>4</cp:revision>
  <dcterms:created xsi:type="dcterms:W3CDTF">2022-03-14T09:42:19Z</dcterms:created>
  <dcterms:modified xsi:type="dcterms:W3CDTF">2022-04-14T06:42:35Z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0x010100C118470F52ADDF43B4B09B5E8E696846</vt:lpwstr>
  </property>
</Properties>
</file>